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287" r:id="rId25"/>
    <p:sldId id="27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96" y="57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98298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Data Modeling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A510D-BA92-3E57-B70D-FC2053BD516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B284-7C4F-5A25-2B3E-CCB49FB6C57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9DA9-ACAB-EEFD-F92A-9707EB7FDFD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BC873-24B6-5C77-6CF3-8D374277C85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FB92D-5426-9857-7EB3-77025D63E0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</a:t>
            </a:r>
            <a:r>
              <a:rPr lang="en-US" altLang="zh-CN" sz="4800" b="1" dirty="0"/>
              <a:t>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EF7FA-E882-9293-5C17-FA6F1D32ABF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DBD0D-8B24-F6E1-9414-FC8E5FFE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6209" y="1394348"/>
            <a:ext cx="9889579" cy="4898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696A9-2782-C001-F151-0C241C41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893B578-D033-3FC3-3DA5-439D228C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3EC76-4FEE-5077-D401-C91BEAD09F9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2744E-03EC-9D52-BA45-B01609CE1B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6884C-4228-4C54-39BB-29035E36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B0F9CB-C029-670C-609D-BBD7A93FDDF6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E415-1CC5-0764-486B-97D0FC38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4214" y="1377858"/>
            <a:ext cx="9982200" cy="4896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75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FD2A-7A0F-6573-E552-D255940C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DE8A8D-AF97-49BA-0846-8498968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149EB-F67E-C975-23F4-16EB39870A8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4611-3514-3AA8-E2A3-D6745546A43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14B-C5ED-580A-4A03-825FA73C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AD1ACA-31FC-5215-1C81-6715871713E2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AA3-1404-4A36-8628-3846B423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69515" y="1376254"/>
            <a:ext cx="10361613" cy="5090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60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4FB-7937-E1E7-33F3-3C5FC0F8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63DFE4-7833-B8EE-DA9B-67BA0A75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7E047-2B08-85BB-D84D-CDCBF6B1FD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881D-C486-9F1D-F374-F6CE2EFEA8F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196DC-76DC-4592-5EE9-4E405076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7B759E-F16F-F3EF-68FA-5A24995CD9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FAE08-5C3F-BC80-D86A-CD71F4FA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70965" y="1539654"/>
            <a:ext cx="9523413" cy="477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584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F68C-9BD5-1B39-05E8-62317242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4DFA61-E9DA-A1C7-BACF-480B3553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6. Eliminating Duplicate Data (5)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5734-D5F3-6FCB-4CCD-3A8580C7FDF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9C6A-B532-54D0-D148-405E93E9A8F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03A21-7158-085F-3CA8-6A88B3C5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70474F-4F6E-D6F3-7688-2F06741D7A4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0BE31-D333-2D29-FBF3-295A5707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08012" y="1549400"/>
            <a:ext cx="9447213" cy="4684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85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94F2-1348-745E-634D-29748E19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C6E140-02DA-BD23-31FA-11300FA6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/>
              <a:t>7. Using Specific Relationships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7F674-EC80-2641-7EFF-2555DC7B961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F97B-AF27-554C-260A-FBB8854BEF0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CECDF-BE8C-6EE1-9793-FCAEC4F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2B2DE6-3CB5-68F6-5437-DA8E1A830A3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8566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89C89-684A-B837-4C58-3D367D43646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Cypher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C0296-AB0B-CBF4-E9CC-318E8843031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9CD9-8809-6C26-19D1-411A4942D0F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E68A1-A35A-4DB1-5E85-0FF24E0780D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F9379-C4D9-45E6-0354-A415FA48B08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79D0C-DEA0-FAAC-093A-4FC5531F0F2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1E9CE-D68B-F167-99AC-3F301A3CE9A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71EFE-A768-C1FD-A656-714DF3793E1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14749</TotalTime>
  <Words>379</Words>
  <Application>Microsoft Office PowerPoint</Application>
  <PresentationFormat>Custom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Tech 16x9</vt:lpstr>
      <vt:lpstr>Graph Data Modeling Fundamentals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 (1)</vt:lpstr>
      <vt:lpstr>6. Eliminating Duplicate Data (2)</vt:lpstr>
      <vt:lpstr>6. Eliminating Duplicate Data (3)</vt:lpstr>
      <vt:lpstr>6. Eliminating Duplicate Data (4)</vt:lpstr>
      <vt:lpstr>6. Eliminating Duplicate Data (5)</vt:lpstr>
      <vt:lpstr>7. Using Specific Relationships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65</cp:revision>
  <dcterms:created xsi:type="dcterms:W3CDTF">2025-09-27T03:02:45Z</dcterms:created>
  <dcterms:modified xsi:type="dcterms:W3CDTF">2025-11-08T02:40:52Z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